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F27B54-1D24-81D5-F1E0-5119CBE820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F0B491F-45E6-467F-A2AC-F36EB89F0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2F04DD-C447-2DFC-56A0-B3D71A77C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7CB4A8-9A24-A1AC-5DF9-C97B73ECB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9E0D36-B58C-F9D9-B3AA-3785B4708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09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32FC8C-D2D1-68D0-CF42-E71026B0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A4516DF-0D10-F04E-E335-266D14BB51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8556CF-2885-5B19-8C70-5894C3686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750905-9395-AF05-8F0D-1D9E6B992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188AA4-32EE-D767-0641-4CF25779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2438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C96B7C7-961D-1A02-0EB7-7E207F617C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DCC054D-3192-7475-5C42-62848E64F3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C0AAC5-FAB6-13AD-4C3C-CE9F43E2C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7AA23D-2D40-E6DC-8208-595056BE2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762C3D-520A-589D-7874-55B0E1DD4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0327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83B4A1-929B-4870-DA42-0EB7EABD4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0D6C6E-30C9-D508-878D-BE7308ECA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48303CC-5853-DA8F-4EBF-8F401D9E3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5E601B-F990-9C9E-2D44-C9E153E4F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324EA27-2B84-977A-D76D-24745794F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8569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8C0458-7319-FA73-E7A2-DE42C9C83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6AB540E-2CCF-AA61-C148-D9B626791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81864B7-6FDE-EE9D-9E87-AA75337F5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F82049-877E-55AD-874F-E7C923CBC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3A166D0-A892-DFD0-65A2-8C7759463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18909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50E7E2-2E05-F8C0-C673-83A0A1D93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35E437-D27C-003C-6F67-4FBAAC62B4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2131DAB-B50F-7734-6142-DE5F6D110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AEAE91E-7724-2719-26C9-E7F9A0D66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3AA707B-C8E8-5832-30BC-F3136090B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7D67965-A1EC-A45D-7055-CA16660B8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107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62BC21-6C44-243A-CF38-95AFA472D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E859487-02C5-7885-0D65-2C18D9FA9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FE7C6C5-D87F-84F8-CA85-E90905F30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35D0169-61AD-D23A-EDA0-965C2FF4D9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0A88F06-A2B7-26D9-3F6C-52F099221A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0CB2C2A-0756-D2C4-DF88-F0299BF7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EF1CC9B-FD9D-84DC-A7ED-6CAC18A9E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7E22F010-90BA-812F-633B-740EC47A3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19003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777A03-3578-EC58-0C1D-78A0114BD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70DA925-9D65-4FAD-B3C7-87028671E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FF58E23-1A9B-184A-8479-FBEC22748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D290B03-DD03-7022-5C31-2856BCD5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3754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49FDF68-8C5C-406E-75D6-B98E556BD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99370C4-1483-A3DA-2588-4FA842190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6DFD05-973F-F475-7022-5AAA53828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78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B60920-7FAC-F398-B5E7-656405775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AC9293-9EEE-ADAB-E8A0-C7458999F0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0478354-6B91-424B-FC6D-D4CF0BBA4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E227EE-3B22-F5C7-3056-F1A8963F0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E59937-93E6-A73C-BA87-4EB6C3577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FC279C3-578A-1C23-FFE7-6B6D5D6DA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7511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C4817C-005E-4C76-B595-F3C3EE2ED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2324223-D829-380B-E8E2-765491D2E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79C6607-0417-CD80-C7E4-7651A7AD3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F7356E3-E779-05F2-776E-A265EC15A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AF410E2-8BD7-D283-D95B-FDB784DDA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82ED78B-22F7-0842-F20B-8265E1875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8111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0"/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2097CD1-36A6-D196-2038-53036A575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2F9ACB-5986-D107-C68F-26C5D00FA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054B09-5723-32D2-2CF6-6BE74B9440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D8C354-0630-409E-8384-FEA36F99A90A}" type="datetimeFigureOut">
              <a:rPr lang="de-DE" smtClean="0"/>
              <a:t>16.06.2025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099CF4D-F4D8-997C-3CF2-9C1F70A0DB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220F20-8828-69B0-87AF-E2C490E25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845A2-D784-4DCD-8245-6113C8E659E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0273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6038850" y="2325679"/>
            <a:ext cx="592424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An Fragen wie diesen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693143" y="1091660"/>
            <a:ext cx="4346062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Einschätzen ist besser</a:t>
            </a:r>
          </a:p>
          <a:p>
            <a:pPr algn="ctr"/>
            <a:r>
              <a:rPr lang="de-DE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als kein Schätzen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4746707" y="3856644"/>
            <a:ext cx="379302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FLiP iT / QUiZ iT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465425" y="4038820"/>
            <a:ext cx="405431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Go fake yourself!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5941886" y="4736296"/>
            <a:ext cx="582242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Gut Ding will Teile haben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7535399" y="3180942"/>
            <a:ext cx="434445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Haters gonna rate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362258" y="2418231"/>
            <a:ext cx="3661579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In 80 verzerrten</a:t>
            </a:r>
          </a:p>
          <a:p>
            <a:pPr algn="ctr"/>
            <a:r>
              <a:rPr lang="de-DE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Wegen um die Welt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9534E10-D2CD-CDAB-C8F9-26ACEFF8D9C3}"/>
              </a:ext>
            </a:extLst>
          </p:cNvPr>
          <p:cNvSpPr/>
          <p:nvPr/>
        </p:nvSpPr>
        <p:spPr>
          <a:xfrm>
            <a:off x="5475181" y="1367043"/>
            <a:ext cx="344998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Jar Jar Thinks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926812" y="195976"/>
            <a:ext cx="463941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N &amp; N‘s Pun upon pun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4519740" y="2676956"/>
            <a:ext cx="134684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RaRi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1134584" y="5090239"/>
            <a:ext cx="362791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Scooby … Who?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9358013" y="1077668"/>
            <a:ext cx="2521844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Toonification</a:t>
            </a:r>
          </a:p>
          <a:p>
            <a:pPr algn="ctr"/>
            <a:r>
              <a:rPr lang="de-DE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Investigation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558825" y="5924983"/>
            <a:ext cx="20874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Top this!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6207473" y="237794"/>
            <a:ext cx="470673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Triumph in Isolation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8046629" y="5611183"/>
            <a:ext cx="3717684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Wer Früher schnell</a:t>
            </a:r>
          </a:p>
          <a:p>
            <a:pPr algn="ctr"/>
            <a:r>
              <a:rPr lang="de-DE" sz="32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als Erster fertig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61BC34A-A58D-7E58-478F-0A617CBEDE17}"/>
              </a:ext>
            </a:extLst>
          </p:cNvPr>
          <p:cNvSpPr/>
          <p:nvPr/>
        </p:nvSpPr>
        <p:spPr>
          <a:xfrm>
            <a:off x="3639582" y="5908762"/>
            <a:ext cx="367119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ahnschrift" panose="020B0502040204020203" pitchFamily="34" charset="0"/>
              </a:rPr>
              <a:t>Kalorienbombe</a:t>
            </a:r>
          </a:p>
        </p:txBody>
      </p:sp>
    </p:spTree>
    <p:extLst>
      <p:ext uri="{BB962C8B-B14F-4D97-AF65-F5344CB8AC3E}">
        <p14:creationId xmlns:p14="http://schemas.microsoft.com/office/powerpoint/2010/main" val="286654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</Words>
  <Application>Microsoft Office PowerPoint</Application>
  <PresentationFormat>Breitbild</PresentationFormat>
  <Paragraphs>20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Bahnschrift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Rene Malsch</dc:creator>
  <cp:lastModifiedBy>Rene Malsch</cp:lastModifiedBy>
  <cp:revision>5</cp:revision>
  <dcterms:created xsi:type="dcterms:W3CDTF">2023-06-19T16:31:55Z</dcterms:created>
  <dcterms:modified xsi:type="dcterms:W3CDTF">2025-06-16T13:49:25Z</dcterms:modified>
</cp:coreProperties>
</file>

<file path=docProps/thumbnail.jpeg>
</file>